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21F01E-3386-40B2-956E-BB7A54BFA739}" type="datetimeFigureOut">
              <a:rPr lang="es-CO" smtClean="0"/>
              <a:t>10/03/2014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A8DA50-FDB4-411B-A39E-9126B037492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13770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0C5095-80ED-4BB1-81B8-985373355B94}" type="slidenum">
              <a:rPr lang="es-CO" smtClean="0"/>
              <a:pPr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50761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35537-0000-46E6-97E9-B156439ABEB7}" type="datetimeFigureOut">
              <a:rPr lang="es-CO" smtClean="0"/>
              <a:t>10/03/2014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96864-BA24-4494-86F3-030A7FF37AB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50474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35537-0000-46E6-97E9-B156439ABEB7}" type="datetimeFigureOut">
              <a:rPr lang="es-CO" smtClean="0"/>
              <a:t>10/03/2014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96864-BA24-4494-86F3-030A7FF37AB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5895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35537-0000-46E6-97E9-B156439ABEB7}" type="datetimeFigureOut">
              <a:rPr lang="es-CO" smtClean="0"/>
              <a:t>10/03/2014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96864-BA24-4494-86F3-030A7FF37AB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68956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35537-0000-46E6-97E9-B156439ABEB7}" type="datetimeFigureOut">
              <a:rPr lang="es-CO" smtClean="0"/>
              <a:t>10/03/2014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96864-BA24-4494-86F3-030A7FF37AB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52286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35537-0000-46E6-97E9-B156439ABEB7}" type="datetimeFigureOut">
              <a:rPr lang="es-CO" smtClean="0"/>
              <a:t>10/03/2014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96864-BA24-4494-86F3-030A7FF37AB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28363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35537-0000-46E6-97E9-B156439ABEB7}" type="datetimeFigureOut">
              <a:rPr lang="es-CO" smtClean="0"/>
              <a:t>10/03/2014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96864-BA24-4494-86F3-030A7FF37AB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2171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35537-0000-46E6-97E9-B156439ABEB7}" type="datetimeFigureOut">
              <a:rPr lang="es-CO" smtClean="0"/>
              <a:t>10/03/2014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96864-BA24-4494-86F3-030A7FF37AB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39357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35537-0000-46E6-97E9-B156439ABEB7}" type="datetimeFigureOut">
              <a:rPr lang="es-CO" smtClean="0"/>
              <a:t>10/03/2014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96864-BA24-4494-86F3-030A7FF37AB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48605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35537-0000-46E6-97E9-B156439ABEB7}" type="datetimeFigureOut">
              <a:rPr lang="es-CO" smtClean="0"/>
              <a:t>10/03/2014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96864-BA24-4494-86F3-030A7FF37AB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12322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35537-0000-46E6-97E9-B156439ABEB7}" type="datetimeFigureOut">
              <a:rPr lang="es-CO" smtClean="0"/>
              <a:t>10/03/2014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96864-BA24-4494-86F3-030A7FF37AB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77341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35537-0000-46E6-97E9-B156439ABEB7}" type="datetimeFigureOut">
              <a:rPr lang="es-CO" smtClean="0"/>
              <a:t>10/03/2014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96864-BA24-4494-86F3-030A7FF37AB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84163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A35537-0000-46E6-97E9-B156439ABEB7}" type="datetimeFigureOut">
              <a:rPr lang="es-CO" smtClean="0"/>
              <a:t>10/03/2014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296864-BA24-4494-86F3-030A7FF37AB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8999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8171" y="120760"/>
            <a:ext cx="2377094" cy="1102191"/>
          </a:xfrm>
          <a:prstGeom prst="rect">
            <a:avLst/>
          </a:prstGeom>
          <a:noFill/>
          <a:ln>
            <a:noFill/>
          </a:ln>
          <a:effectLst>
            <a:outerShdw blurRad="50800" dist="38100" dir="2700000" sx="101000" sy="101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 descr="C:\Users\andres.gonzalez\Desktop\SEDTOLIMA\Escritorio\Escudo_Gobernaci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16" y="196934"/>
            <a:ext cx="798490" cy="1026018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uadroTexto 5"/>
          <p:cNvSpPr txBox="1"/>
          <p:nvPr/>
        </p:nvSpPr>
        <p:spPr>
          <a:xfrm>
            <a:off x="3294529" y="6038045"/>
            <a:ext cx="82084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cxnSp>
        <p:nvCxnSpPr>
          <p:cNvPr id="8" name="Conector recto 7"/>
          <p:cNvCxnSpPr/>
          <p:nvPr/>
        </p:nvCxnSpPr>
        <p:spPr>
          <a:xfrm flipH="1">
            <a:off x="1931831" y="6038045"/>
            <a:ext cx="9571192" cy="0"/>
          </a:xfrm>
          <a:prstGeom prst="line">
            <a:avLst/>
          </a:prstGeom>
          <a:ln>
            <a:gradFill flip="none" rotWithShape="1">
              <a:gsLst>
                <a:gs pos="100000">
                  <a:schemeClr val="bg1">
                    <a:lumMod val="85000"/>
                  </a:schemeClr>
                </a:gs>
                <a:gs pos="0">
                  <a:schemeClr val="tx1"/>
                </a:gs>
              </a:gsLst>
              <a:lin ang="2700000" scaled="1"/>
              <a:tileRect/>
            </a:gra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CuadroTexto 8"/>
          <p:cNvSpPr txBox="1"/>
          <p:nvPr/>
        </p:nvSpPr>
        <p:spPr>
          <a:xfrm rot="16766500">
            <a:off x="-923517" y="2520996"/>
            <a:ext cx="3457420" cy="6591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spcAft>
                <a:spcPts val="140"/>
              </a:spcAft>
            </a:pPr>
            <a:r>
              <a:rPr lang="es-CO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Secretaría de Educación y Cultura</a:t>
            </a:r>
          </a:p>
          <a:p>
            <a:pPr algn="r">
              <a:spcAft>
                <a:spcPts val="140"/>
              </a:spcAft>
            </a:pPr>
            <a:r>
              <a:rPr lang="es-CO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Gobernación del Tolima</a:t>
            </a:r>
            <a:endParaRPr lang="es-CO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ítulo 9"/>
          <p:cNvSpPr>
            <a:spLocks noGrp="1"/>
          </p:cNvSpPr>
          <p:nvPr>
            <p:ph type="title"/>
          </p:nvPr>
        </p:nvSpPr>
        <p:spPr>
          <a:xfrm>
            <a:off x="1413890" y="2487498"/>
            <a:ext cx="10018713" cy="1143000"/>
          </a:xfrm>
        </p:spPr>
        <p:txBody>
          <a:bodyPr>
            <a:noAutofit/>
          </a:bodyPr>
          <a:lstStyle/>
          <a:p>
            <a:r>
              <a:rPr lang="es-CO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INFRAESTRUCTURA EDUCATIVA</a:t>
            </a:r>
            <a:endParaRPr lang="es-CO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30508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1 Rectángulo"/>
          <p:cNvSpPr>
            <a:spLocks noChangeArrowheads="1"/>
          </p:cNvSpPr>
          <p:nvPr/>
        </p:nvSpPr>
        <p:spPr bwMode="auto">
          <a:xfrm rot="16200000">
            <a:off x="9335087" y="5307950"/>
            <a:ext cx="231457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DESPUES	</a:t>
            </a:r>
          </a:p>
        </p:txBody>
      </p:sp>
      <p:sp>
        <p:nvSpPr>
          <p:cNvPr id="10" name="12 Rectángulo"/>
          <p:cNvSpPr>
            <a:spLocks noChangeArrowheads="1"/>
          </p:cNvSpPr>
          <p:nvPr/>
        </p:nvSpPr>
        <p:spPr bwMode="auto">
          <a:xfrm rot="16200000">
            <a:off x="4908903" y="5166385"/>
            <a:ext cx="259770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s-CO" dirty="0"/>
              <a:t>ANTES	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2447265" y="300916"/>
            <a:ext cx="9160801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b="1" dirty="0">
                <a:latin typeface="Lucida Sans Unicode" panose="020B060203050402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INSTITUCION EDUCATIVA LUIS CARLOS GALAN </a:t>
            </a:r>
            <a:r>
              <a:rPr lang="es-ES" b="1" dirty="0" smtClean="0">
                <a:latin typeface="Lucida Sans Unicode" panose="020B060203050402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SARMIENTO___</a:t>
            </a:r>
            <a:r>
              <a:rPr lang="es-ES" b="1" dirty="0" err="1" smtClean="0">
                <a:latin typeface="Lucida Sans Unicode" panose="020B060203050402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Bateria</a:t>
            </a:r>
            <a:r>
              <a:rPr lang="es-ES" b="1" dirty="0" smtClean="0">
                <a:latin typeface="Lucida Sans Unicode" panose="020B060203050402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 Sanitaria</a:t>
            </a:r>
          </a:p>
          <a:p>
            <a:pPr eaLnBrk="1" hangingPunct="1"/>
            <a:r>
              <a:rPr lang="es-ES" sz="1000" dirty="0" smtClean="0">
                <a:latin typeface="Lucida Sans Unicode" panose="020B060203050402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Sede </a:t>
            </a:r>
            <a:r>
              <a:rPr lang="es-ES" sz="1000" dirty="0">
                <a:latin typeface="Lucida Sans Unicode" panose="020B060203050402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Los </a:t>
            </a:r>
            <a:r>
              <a:rPr lang="es-ES" sz="1000" dirty="0" smtClean="0">
                <a:latin typeface="Lucida Sans Unicode" panose="020B060203050402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Guayabos                                                                                                                      ALVARADO </a:t>
            </a:r>
            <a:endParaRPr lang="es-ES" sz="1000" dirty="0">
              <a:latin typeface="Lucida Sans Unicode" panose="020B0602030504020204" pitchFamily="34" charset="0"/>
              <a:ea typeface="Times New Roman" panose="02020603050405020304" pitchFamily="18" charset="0"/>
              <a:cs typeface="Lucida Sans Unicode" panose="020B0602030504020204" pitchFamily="34" charset="0"/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2524267" y="3529255"/>
            <a:ext cx="778316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>
                <a:latin typeface="Lucida Sans Unicode" panose="020B060203050402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INSTITUCION EDUCATIVA LA </a:t>
            </a:r>
            <a:r>
              <a:rPr lang="es-ES" b="1" dirty="0" smtClean="0">
                <a:latin typeface="Lucida Sans Unicode" panose="020B060203050402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TIGRERA____</a:t>
            </a:r>
            <a:r>
              <a:rPr lang="es-ES" b="1" dirty="0" err="1" smtClean="0">
                <a:latin typeface="Lucida Sans Unicode" panose="020B060203050402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Bateria</a:t>
            </a:r>
            <a:r>
              <a:rPr lang="es-ES" b="1" dirty="0" smtClean="0">
                <a:latin typeface="Lucida Sans Unicode" panose="020B060203050402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 Sanitaria</a:t>
            </a:r>
            <a:endParaRPr lang="es-ES" sz="1100" dirty="0">
              <a:latin typeface="Lucida Sans Unicode" panose="020B0602030504020204" pitchFamily="34" charset="0"/>
              <a:ea typeface="Times New Roman" panose="02020603050405020304" pitchFamily="18" charset="0"/>
              <a:cs typeface="Lucida Sans Unicode" panose="020B0602030504020204" pitchFamily="34" charset="0"/>
            </a:endParaRPr>
          </a:p>
          <a:p>
            <a:r>
              <a:rPr lang="es-CO" sz="1000" dirty="0">
                <a:latin typeface="Lucida Sans Unicode" panose="020B060203050402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Sede La </a:t>
            </a:r>
            <a:r>
              <a:rPr lang="es-CO" sz="1000" dirty="0" smtClean="0">
                <a:latin typeface="Lucida Sans Unicode" panose="020B060203050402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Violeta                                                                                                                       ALVARADO</a:t>
            </a:r>
            <a:endParaRPr lang="es-ES" dirty="0">
              <a:latin typeface="Lucida Sans Unicode" panose="020B0602030504020204" pitchFamily="34" charset="0"/>
              <a:ea typeface="Times New Roman" panose="02020603050405020304" pitchFamily="18" charset="0"/>
              <a:cs typeface="Lucida Sans Unicode" panose="020B0602030504020204" pitchFamily="34" charset="0"/>
            </a:endParaRPr>
          </a:p>
        </p:txBody>
      </p:sp>
      <p:cxnSp>
        <p:nvCxnSpPr>
          <p:cNvPr id="3" name="Conector recto 2"/>
          <p:cNvCxnSpPr/>
          <p:nvPr/>
        </p:nvCxnSpPr>
        <p:spPr>
          <a:xfrm>
            <a:off x="3773103" y="708072"/>
            <a:ext cx="4572000" cy="0"/>
          </a:xfrm>
          <a:prstGeom prst="line">
            <a:avLst/>
          </a:prstGeom>
          <a:ln w="47625" cmpd="thinThick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1 Rectángulo"/>
          <p:cNvSpPr>
            <a:spLocks noChangeArrowheads="1"/>
          </p:cNvSpPr>
          <p:nvPr/>
        </p:nvSpPr>
        <p:spPr bwMode="auto">
          <a:xfrm rot="16200000">
            <a:off x="9389615" y="2032898"/>
            <a:ext cx="231457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DESPUES	</a:t>
            </a:r>
          </a:p>
        </p:txBody>
      </p:sp>
      <p:sp>
        <p:nvSpPr>
          <p:cNvPr id="16" name="12 Rectángulo"/>
          <p:cNvSpPr>
            <a:spLocks noChangeArrowheads="1"/>
          </p:cNvSpPr>
          <p:nvPr/>
        </p:nvSpPr>
        <p:spPr bwMode="auto">
          <a:xfrm rot="16200000">
            <a:off x="5173092" y="1938701"/>
            <a:ext cx="2298926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CO" dirty="0"/>
              <a:t>ANTES	</a:t>
            </a:r>
          </a:p>
        </p:txBody>
      </p:sp>
      <p:cxnSp>
        <p:nvCxnSpPr>
          <p:cNvPr id="17" name="Conector recto 16"/>
          <p:cNvCxnSpPr/>
          <p:nvPr/>
        </p:nvCxnSpPr>
        <p:spPr>
          <a:xfrm>
            <a:off x="3617495" y="3940557"/>
            <a:ext cx="4572000" cy="0"/>
          </a:xfrm>
          <a:prstGeom prst="line">
            <a:avLst/>
          </a:prstGeom>
          <a:ln w="47625" cmpd="thinThick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3126" y="809729"/>
            <a:ext cx="3718560" cy="2567940"/>
          </a:xfrm>
          <a:prstGeom prst="rect">
            <a:avLst/>
          </a:prstGeom>
        </p:spPr>
      </p:pic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83350" y="822431"/>
            <a:ext cx="3703320" cy="25527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56182" y="4033344"/>
            <a:ext cx="3741420" cy="2834640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5871" y="4001294"/>
            <a:ext cx="3794760" cy="2834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3755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1 Rectángulo"/>
          <p:cNvSpPr>
            <a:spLocks noChangeArrowheads="1"/>
          </p:cNvSpPr>
          <p:nvPr/>
        </p:nvSpPr>
        <p:spPr bwMode="auto">
          <a:xfrm rot="16200000">
            <a:off x="9335087" y="5307950"/>
            <a:ext cx="231457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DESPUES	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2447266" y="301243"/>
            <a:ext cx="823005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b="1" dirty="0">
                <a:latin typeface="Lucida Sans Unicode" panose="020B060203050402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INSTITUCION EDUCATIVA </a:t>
            </a:r>
            <a:r>
              <a:rPr lang="es-ES" b="1" dirty="0" smtClean="0">
                <a:latin typeface="Lucida Sans Unicode" panose="020B060203050402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LUIS CARLOS GALAN______   Batería Sanitaria </a:t>
            </a:r>
            <a:endParaRPr lang="es-ES" sz="1100" dirty="0">
              <a:latin typeface="Lucida Sans Unicode" panose="020B0602030504020204" pitchFamily="34" charset="0"/>
              <a:ea typeface="Times New Roman" panose="02020603050405020304" pitchFamily="18" charset="0"/>
              <a:cs typeface="Lucida Sans Unicode" panose="020B0602030504020204" pitchFamily="34" charset="0"/>
            </a:endParaRPr>
          </a:p>
          <a:p>
            <a:r>
              <a:rPr lang="es-ES" sz="1000" dirty="0">
                <a:latin typeface="Lucida Sans Unicode" panose="020B060203050402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Sede </a:t>
            </a:r>
            <a:r>
              <a:rPr lang="es-ES" sz="1000" dirty="0" smtClean="0">
                <a:latin typeface="Lucida Sans Unicode" panose="020B060203050402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Tiberio Gallego                                                                                                                                                  VENADILLO </a:t>
            </a:r>
            <a:endParaRPr lang="es-ES" sz="1000" dirty="0">
              <a:latin typeface="Lucida Sans Unicode" panose="020B0602030504020204" pitchFamily="34" charset="0"/>
              <a:ea typeface="Times New Roman" panose="02020603050405020304" pitchFamily="18" charset="0"/>
              <a:cs typeface="Lucida Sans Unicode" panose="020B0602030504020204" pitchFamily="34" charset="0"/>
            </a:endParaRPr>
          </a:p>
        </p:txBody>
      </p:sp>
      <p:cxnSp>
        <p:nvCxnSpPr>
          <p:cNvPr id="3" name="Conector recto 2"/>
          <p:cNvCxnSpPr/>
          <p:nvPr/>
        </p:nvCxnSpPr>
        <p:spPr>
          <a:xfrm>
            <a:off x="3965608" y="708072"/>
            <a:ext cx="4572000" cy="0"/>
          </a:xfrm>
          <a:prstGeom prst="line">
            <a:avLst/>
          </a:prstGeom>
          <a:ln w="47625" cmpd="thinThick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1 Rectángulo"/>
          <p:cNvSpPr>
            <a:spLocks noChangeArrowheads="1"/>
          </p:cNvSpPr>
          <p:nvPr/>
        </p:nvSpPr>
        <p:spPr bwMode="auto">
          <a:xfrm rot="16200000">
            <a:off x="9389615" y="2032898"/>
            <a:ext cx="231457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DESPUES	</a:t>
            </a:r>
          </a:p>
        </p:txBody>
      </p:sp>
      <p:sp>
        <p:nvSpPr>
          <p:cNvPr id="16" name="12 Rectángulo"/>
          <p:cNvSpPr>
            <a:spLocks noChangeArrowheads="1"/>
          </p:cNvSpPr>
          <p:nvPr/>
        </p:nvSpPr>
        <p:spPr bwMode="auto">
          <a:xfrm rot="16200000">
            <a:off x="5031780" y="2025072"/>
            <a:ext cx="2298926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s-CO" dirty="0"/>
              <a:t>ANTES	</a:t>
            </a: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2403507" y="3387304"/>
            <a:ext cx="813615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b="1" dirty="0">
                <a:latin typeface="Lucida Sans Unicode" panose="020B060203050402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INSTITUCION EDUCATIVA </a:t>
            </a:r>
            <a:r>
              <a:rPr lang="es-ES" b="1" dirty="0" smtClean="0">
                <a:latin typeface="Lucida Sans Unicode" panose="020B060203050402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CAMILA MOLANO ________   Batería Sanitaria</a:t>
            </a:r>
            <a:endParaRPr lang="es-ES" sz="1100" dirty="0">
              <a:latin typeface="Lucida Sans Unicode" panose="020B0602030504020204" pitchFamily="34" charset="0"/>
              <a:ea typeface="Times New Roman" panose="02020603050405020304" pitchFamily="18" charset="0"/>
              <a:cs typeface="Lucida Sans Unicode" panose="020B0602030504020204" pitchFamily="34" charset="0"/>
            </a:endParaRPr>
          </a:p>
          <a:p>
            <a:r>
              <a:rPr lang="es-ES" sz="1000" dirty="0">
                <a:latin typeface="Lucida Sans Unicode" panose="020B060203050402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Sede </a:t>
            </a:r>
            <a:r>
              <a:rPr lang="es-ES" sz="1000" dirty="0" smtClean="0">
                <a:latin typeface="Lucida Sans Unicode" panose="020B060203050402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Alcides Tavera                                                                                                                                               VENADILLO </a:t>
            </a:r>
            <a:endParaRPr lang="es-ES" sz="1000" dirty="0">
              <a:latin typeface="Lucida Sans Unicode" panose="020B0602030504020204" pitchFamily="34" charset="0"/>
              <a:ea typeface="Times New Roman" panose="02020603050405020304" pitchFamily="18" charset="0"/>
              <a:cs typeface="Lucida Sans Unicode" panose="020B0602030504020204" pitchFamily="34" charset="0"/>
            </a:endParaRPr>
          </a:p>
        </p:txBody>
      </p:sp>
      <p:cxnSp>
        <p:nvCxnSpPr>
          <p:cNvPr id="20" name="Conector recto 19"/>
          <p:cNvCxnSpPr/>
          <p:nvPr/>
        </p:nvCxnSpPr>
        <p:spPr>
          <a:xfrm>
            <a:off x="3805867" y="3815428"/>
            <a:ext cx="4572000" cy="0"/>
          </a:xfrm>
          <a:prstGeom prst="line">
            <a:avLst/>
          </a:prstGeom>
          <a:ln w="47625" cmpd="thinThick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12 Rectángulo"/>
          <p:cNvSpPr>
            <a:spLocks noChangeArrowheads="1"/>
          </p:cNvSpPr>
          <p:nvPr/>
        </p:nvSpPr>
        <p:spPr bwMode="auto">
          <a:xfrm rot="16200000">
            <a:off x="5288500" y="4975677"/>
            <a:ext cx="248002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CO" dirty="0"/>
              <a:t>ANTES	</a:t>
            </a:r>
          </a:p>
        </p:txBody>
      </p:sp>
      <p:sp>
        <p:nvSpPr>
          <p:cNvPr id="25" name="12 Rectángulo"/>
          <p:cNvSpPr>
            <a:spLocks noChangeArrowheads="1"/>
          </p:cNvSpPr>
          <p:nvPr/>
        </p:nvSpPr>
        <p:spPr bwMode="auto">
          <a:xfrm rot="16200000">
            <a:off x="5401668" y="2073327"/>
            <a:ext cx="2298926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CO" dirty="0"/>
              <a:t>ANTES	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541" y="758324"/>
            <a:ext cx="3886200" cy="2727960"/>
          </a:xfrm>
          <a:prstGeom prst="rect">
            <a:avLst/>
          </a:prstGeom>
        </p:spPr>
      </p:pic>
      <p:sp>
        <p:nvSpPr>
          <p:cNvPr id="4" name="Marcador de contenid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3079" y="834546"/>
            <a:ext cx="3771900" cy="2720340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4541" y="3864317"/>
            <a:ext cx="3886200" cy="2720340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90060" y="3864317"/>
            <a:ext cx="3771900" cy="2697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189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2447266" y="301243"/>
            <a:ext cx="92281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b="1" dirty="0">
                <a:latin typeface="Lucida Sans Unicode" panose="020B060203050402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INSTITUCION EDUCATIVA </a:t>
            </a:r>
            <a:r>
              <a:rPr lang="es-ES" b="1" dirty="0" smtClean="0">
                <a:latin typeface="Lucida Sans Unicode" panose="020B060203050402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SANTA </a:t>
            </a:r>
            <a:r>
              <a:rPr lang="es-ES" b="1" dirty="0" err="1" smtClean="0">
                <a:latin typeface="Lucida Sans Unicode" panose="020B060203050402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TERESA______Batería</a:t>
            </a:r>
            <a:r>
              <a:rPr lang="es-ES" b="1" dirty="0" smtClean="0">
                <a:latin typeface="Lucida Sans Unicode" panose="020B060203050402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 Sanitaria y Cubierta </a:t>
            </a:r>
            <a:endParaRPr lang="es-ES" sz="1100" dirty="0">
              <a:latin typeface="Lucida Sans Unicode" panose="020B0602030504020204" pitchFamily="34" charset="0"/>
              <a:ea typeface="Times New Roman" panose="02020603050405020304" pitchFamily="18" charset="0"/>
              <a:cs typeface="Lucida Sans Unicode" panose="020B0602030504020204" pitchFamily="34" charset="0"/>
            </a:endParaRPr>
          </a:p>
          <a:p>
            <a:r>
              <a:rPr lang="es-ES" sz="1000" dirty="0">
                <a:latin typeface="Lucida Sans Unicode" panose="020B060203050402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Sede </a:t>
            </a:r>
            <a:r>
              <a:rPr lang="es-ES" sz="1000" dirty="0" smtClean="0">
                <a:latin typeface="Lucida Sans Unicode" panose="020B060203050402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Principal                                                                                                                                                                      LIBANO </a:t>
            </a:r>
            <a:endParaRPr lang="es-ES" sz="1000" dirty="0">
              <a:latin typeface="Lucida Sans Unicode" panose="020B0602030504020204" pitchFamily="34" charset="0"/>
              <a:ea typeface="Times New Roman" panose="02020603050405020304" pitchFamily="18" charset="0"/>
              <a:cs typeface="Lucida Sans Unicode" panose="020B0602030504020204" pitchFamily="34" charset="0"/>
            </a:endParaRPr>
          </a:p>
        </p:txBody>
      </p:sp>
      <p:cxnSp>
        <p:nvCxnSpPr>
          <p:cNvPr id="3" name="Conector recto 2"/>
          <p:cNvCxnSpPr/>
          <p:nvPr/>
        </p:nvCxnSpPr>
        <p:spPr>
          <a:xfrm>
            <a:off x="3773103" y="708072"/>
            <a:ext cx="4572000" cy="0"/>
          </a:xfrm>
          <a:prstGeom prst="line">
            <a:avLst/>
          </a:prstGeom>
          <a:ln w="47625" cmpd="thinThick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2428710" y="3280925"/>
            <a:ext cx="857296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b="1" dirty="0">
                <a:latin typeface="Lucida Sans Unicode" panose="020B060203050402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INSTITUCION EDUCATIVA </a:t>
            </a:r>
            <a:r>
              <a:rPr lang="es-ES" b="1" dirty="0" smtClean="0">
                <a:latin typeface="Lucida Sans Unicode" panose="020B060203050402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LUIS CARLOS GALAN </a:t>
            </a:r>
            <a:r>
              <a:rPr lang="es-ES" b="1" dirty="0" err="1" smtClean="0">
                <a:latin typeface="Lucida Sans Unicode" panose="020B060203050402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SARMIENTO____Aula</a:t>
            </a:r>
            <a:r>
              <a:rPr lang="es-ES" b="1" dirty="0" smtClean="0">
                <a:latin typeface="Lucida Sans Unicode" panose="020B060203050402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 Escolar </a:t>
            </a:r>
            <a:endParaRPr lang="es-ES" sz="1100" dirty="0">
              <a:latin typeface="Lucida Sans Unicode" panose="020B0602030504020204" pitchFamily="34" charset="0"/>
              <a:ea typeface="Times New Roman" panose="02020603050405020304" pitchFamily="18" charset="0"/>
              <a:cs typeface="Lucida Sans Unicode" panose="020B0602030504020204" pitchFamily="34" charset="0"/>
            </a:endParaRPr>
          </a:p>
          <a:p>
            <a:r>
              <a:rPr lang="es-ES" sz="1000" dirty="0">
                <a:latin typeface="Lucida Sans Unicode" panose="020B060203050402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Sede </a:t>
            </a:r>
            <a:r>
              <a:rPr lang="es-ES" sz="1000" dirty="0" smtClean="0">
                <a:latin typeface="Lucida Sans Unicode" panose="020B060203050402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P	</a:t>
            </a:r>
            <a:r>
              <a:rPr lang="es-ES" sz="1000" dirty="0" err="1" smtClean="0">
                <a:latin typeface="Lucida Sans Unicode" panose="020B060203050402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rincipal</a:t>
            </a:r>
            <a:r>
              <a:rPr lang="es-ES" sz="1000" dirty="0" smtClean="0">
                <a:latin typeface="Lucida Sans Unicode" panose="020B060203050402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                                                                                                                                                                        HONDA </a:t>
            </a:r>
            <a:endParaRPr lang="es-ES" sz="1000" dirty="0">
              <a:latin typeface="Lucida Sans Unicode" panose="020B0602030504020204" pitchFamily="34" charset="0"/>
              <a:ea typeface="Times New Roman" panose="02020603050405020304" pitchFamily="18" charset="0"/>
              <a:cs typeface="Lucida Sans Unicode" panose="020B0602030504020204" pitchFamily="34" charset="0"/>
            </a:endParaRPr>
          </a:p>
        </p:txBody>
      </p:sp>
      <p:cxnSp>
        <p:nvCxnSpPr>
          <p:cNvPr id="20" name="Conector recto 19"/>
          <p:cNvCxnSpPr/>
          <p:nvPr/>
        </p:nvCxnSpPr>
        <p:spPr>
          <a:xfrm>
            <a:off x="4287130" y="3728801"/>
            <a:ext cx="4572000" cy="0"/>
          </a:xfrm>
          <a:prstGeom prst="line">
            <a:avLst/>
          </a:prstGeom>
          <a:ln w="47625" cmpd="thinThick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7901" y="818254"/>
            <a:ext cx="3764280" cy="2468880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8226" y="810672"/>
            <a:ext cx="3764280" cy="2468880"/>
          </a:xfrm>
          <a:prstGeom prst="rect">
            <a:avLst/>
          </a:prstGeom>
        </p:spPr>
      </p:pic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37901" y="3889377"/>
            <a:ext cx="3764280" cy="268224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326" y="3918325"/>
            <a:ext cx="3726180" cy="2682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352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91</Words>
  <Application>Microsoft Office PowerPoint</Application>
  <PresentationFormat>Panorámica</PresentationFormat>
  <Paragraphs>26</Paragraphs>
  <Slides>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Lucida Sans Unicode</vt:lpstr>
      <vt:lpstr>Times New Roman</vt:lpstr>
      <vt:lpstr>Tema de Office</vt:lpstr>
      <vt:lpstr>INFRAESTRUCTURA EDUCATIVA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INFRAESTRUCTURA EDUCATIVA</dc:title>
  <dc:creator>PLANEACION</dc:creator>
  <cp:lastModifiedBy>PLANEACION</cp:lastModifiedBy>
  <cp:revision>2</cp:revision>
  <dcterms:created xsi:type="dcterms:W3CDTF">2014-03-10T21:44:14Z</dcterms:created>
  <dcterms:modified xsi:type="dcterms:W3CDTF">2014-03-10T21:48:38Z</dcterms:modified>
</cp:coreProperties>
</file>